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7" r:id="rId4"/>
    <p:sldId id="269" r:id="rId5"/>
    <p:sldId id="268" r:id="rId6"/>
    <p:sldId id="256" r:id="rId7"/>
    <p:sldId id="281" r:id="rId8"/>
    <p:sldId id="280" r:id="rId9"/>
    <p:sldId id="289" r:id="rId10"/>
    <p:sldId id="283" r:id="rId11"/>
    <p:sldId id="285" r:id="rId12"/>
    <p:sldId id="288" r:id="rId13"/>
    <p:sldId id="28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59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17531e03f56c798" providerId="LiveId" clId="{87E1804E-97A9-44B5-A616-03A02A9C1C8E}"/>
    <pc:docChg chg="undo custSel addSld delSld modSld">
      <pc:chgData name="" userId="217531e03f56c798" providerId="LiveId" clId="{87E1804E-97A9-44B5-A616-03A02A9C1C8E}" dt="2021-07-04T16:53:22.834" v="1465" actId="14100"/>
      <pc:docMkLst>
        <pc:docMk/>
      </pc:docMkLst>
      <pc:sldChg chg="addSp modSp">
        <pc:chgData name="" userId="217531e03f56c798" providerId="LiveId" clId="{87E1804E-97A9-44B5-A616-03A02A9C1C8E}" dt="2021-07-02T07:02:26.503" v="1255" actId="20577"/>
        <pc:sldMkLst>
          <pc:docMk/>
          <pc:sldMk cId="3864354469" sldId="256"/>
        </pc:sldMkLst>
        <pc:spChg chg="mod">
          <ac:chgData name="" userId="217531e03f56c798" providerId="LiveId" clId="{87E1804E-97A9-44B5-A616-03A02A9C1C8E}" dt="2021-07-02T07:02:26.503" v="1255" actId="20577"/>
          <ac:spMkLst>
            <pc:docMk/>
            <pc:sldMk cId="3864354469" sldId="256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1T18:12:50.194" v="1184" actId="6549"/>
          <ac:spMkLst>
            <pc:docMk/>
            <pc:sldMk cId="3864354469" sldId="256"/>
            <ac:spMk id="5" creationId="{51B752FC-14CD-4995-BDB8-F564F9CD2B87}"/>
          </ac:spMkLst>
        </pc:spChg>
        <pc:spChg chg="add mod">
          <ac:chgData name="" userId="217531e03f56c798" providerId="LiveId" clId="{87E1804E-97A9-44B5-A616-03A02A9C1C8E}" dt="2021-07-01T18:12:32.650" v="1173" actId="14100"/>
          <ac:spMkLst>
            <pc:docMk/>
            <pc:sldMk cId="3864354469" sldId="256"/>
            <ac:spMk id="9" creationId="{9BBB4615-E55C-4575-8578-1FCF82D7053C}"/>
          </ac:spMkLst>
        </pc:spChg>
        <pc:picChg chg="mod">
          <ac:chgData name="" userId="217531e03f56c798" providerId="LiveId" clId="{87E1804E-97A9-44B5-A616-03A02A9C1C8E}" dt="2021-07-01T09:52:22.217" v="0" actId="1076"/>
          <ac:picMkLst>
            <pc:docMk/>
            <pc:sldMk cId="3864354469" sldId="256"/>
            <ac:picMk id="1026" creationId="{6C67EA86-1687-4AFB-AF66-05C1798B1535}"/>
          </ac:picMkLst>
        </pc:picChg>
        <pc:picChg chg="mod">
          <ac:chgData name="" userId="217531e03f56c798" providerId="LiveId" clId="{87E1804E-97A9-44B5-A616-03A02A9C1C8E}" dt="2021-07-01T09:52:24.415" v="1" actId="1076"/>
          <ac:picMkLst>
            <pc:docMk/>
            <pc:sldMk cId="3864354469" sldId="256"/>
            <ac:picMk id="1034" creationId="{6A401124-C078-44EA-8B55-A9B3CBF64008}"/>
          </ac:picMkLst>
        </pc:picChg>
      </pc:sldChg>
      <pc:sldChg chg="addSp delSp modSp add">
        <pc:chgData name="" userId="217531e03f56c798" providerId="LiveId" clId="{87E1804E-97A9-44B5-A616-03A02A9C1C8E}" dt="2021-07-01T17:49:46.521" v="381" actId="20577"/>
        <pc:sldMkLst>
          <pc:docMk/>
          <pc:sldMk cId="1691210552" sldId="258"/>
        </pc:sldMkLst>
        <pc:spChg chg="mod">
          <ac:chgData name="" userId="217531e03f56c798" providerId="LiveId" clId="{87E1804E-97A9-44B5-A616-03A02A9C1C8E}" dt="2021-07-01T17:49:46.521" v="381" actId="20577"/>
          <ac:spMkLst>
            <pc:docMk/>
            <pc:sldMk cId="1691210552" sldId="258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1T17:47:06.757" v="162" actId="313"/>
          <ac:spMkLst>
            <pc:docMk/>
            <pc:sldMk cId="1691210552" sldId="258"/>
            <ac:spMk id="5" creationId="{51B752FC-14CD-4995-BDB8-F564F9CD2B87}"/>
          </ac:spMkLst>
        </pc:spChg>
        <pc:spChg chg="mod">
          <ac:chgData name="" userId="217531e03f56c798" providerId="LiveId" clId="{87E1804E-97A9-44B5-A616-03A02A9C1C8E}" dt="2021-07-01T17:48:25.409" v="306" actId="20577"/>
          <ac:spMkLst>
            <pc:docMk/>
            <pc:sldMk cId="1691210552" sldId="258"/>
            <ac:spMk id="9" creationId="{9BBB4615-E55C-4575-8578-1FCF82D7053C}"/>
          </ac:spMkLst>
        </pc:spChg>
        <pc:picChg chg="del">
          <ac:chgData name="" userId="217531e03f56c798" providerId="LiveId" clId="{87E1804E-97A9-44B5-A616-03A02A9C1C8E}" dt="2021-07-01T17:43:37.134" v="127" actId="478"/>
          <ac:picMkLst>
            <pc:docMk/>
            <pc:sldMk cId="1691210552" sldId="258"/>
            <ac:picMk id="1026" creationId="{6C67EA86-1687-4AFB-AF66-05C1798B1535}"/>
          </ac:picMkLst>
        </pc:picChg>
        <pc:picChg chg="del">
          <ac:chgData name="" userId="217531e03f56c798" providerId="LiveId" clId="{87E1804E-97A9-44B5-A616-03A02A9C1C8E}" dt="2021-07-01T17:43:38.637" v="128" actId="478"/>
          <ac:picMkLst>
            <pc:docMk/>
            <pc:sldMk cId="1691210552" sldId="258"/>
            <ac:picMk id="1034" creationId="{6A401124-C078-44EA-8B55-A9B3CBF64008}"/>
          </ac:picMkLst>
        </pc:picChg>
        <pc:picChg chg="del">
          <ac:chgData name="" userId="217531e03f56c798" providerId="LiveId" clId="{87E1804E-97A9-44B5-A616-03A02A9C1C8E}" dt="2021-07-01T17:43:35.284" v="126" actId="478"/>
          <ac:picMkLst>
            <pc:docMk/>
            <pc:sldMk cId="1691210552" sldId="258"/>
            <ac:picMk id="1038" creationId="{58C858B3-D4BF-4945-A169-C19601B04751}"/>
          </ac:picMkLst>
        </pc:picChg>
        <pc:picChg chg="add mod">
          <ac:chgData name="" userId="217531e03f56c798" providerId="LiveId" clId="{87E1804E-97A9-44B5-A616-03A02A9C1C8E}" dt="2021-07-01T17:45:58.004" v="145" actId="14100"/>
          <ac:picMkLst>
            <pc:docMk/>
            <pc:sldMk cId="1691210552" sldId="258"/>
            <ac:picMk id="3074" creationId="{581B483A-512D-4E46-84DD-0C56B4BA1CED}"/>
          </ac:picMkLst>
        </pc:picChg>
        <pc:picChg chg="add mod">
          <ac:chgData name="" userId="217531e03f56c798" providerId="LiveId" clId="{87E1804E-97A9-44B5-A616-03A02A9C1C8E}" dt="2021-07-01T17:45:46.217" v="143" actId="1076"/>
          <ac:picMkLst>
            <pc:docMk/>
            <pc:sldMk cId="1691210552" sldId="258"/>
            <ac:picMk id="3076" creationId="{91FF4540-4FE6-4460-9B3E-82EC13B0EA25}"/>
          </ac:picMkLst>
        </pc:picChg>
        <pc:picChg chg="add mod">
          <ac:chgData name="" userId="217531e03f56c798" providerId="LiveId" clId="{87E1804E-97A9-44B5-A616-03A02A9C1C8E}" dt="2021-07-01T17:45:37.714" v="142" actId="1076"/>
          <ac:picMkLst>
            <pc:docMk/>
            <pc:sldMk cId="1691210552" sldId="258"/>
            <ac:picMk id="3078" creationId="{0C3B21E1-EE0E-4472-ABAC-E8CA4E1CF258}"/>
          </ac:picMkLst>
        </pc:picChg>
      </pc:sldChg>
      <pc:sldChg chg="addSp delSp modSp add">
        <pc:chgData name="" userId="217531e03f56c798" providerId="LiveId" clId="{87E1804E-97A9-44B5-A616-03A02A9C1C8E}" dt="2021-07-04T16:53:22.834" v="1465" actId="14100"/>
        <pc:sldMkLst>
          <pc:docMk/>
          <pc:sldMk cId="1433299159" sldId="259"/>
        </pc:sldMkLst>
        <pc:spChg chg="mod">
          <ac:chgData name="" userId="217531e03f56c798" providerId="LiveId" clId="{87E1804E-97A9-44B5-A616-03A02A9C1C8E}" dt="2021-07-02T07:01:52.477" v="1253" actId="120"/>
          <ac:spMkLst>
            <pc:docMk/>
            <pc:sldMk cId="1433299159" sldId="259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1T18:02:50.893" v="1162" actId="1076"/>
          <ac:spMkLst>
            <pc:docMk/>
            <pc:sldMk cId="1433299159" sldId="259"/>
            <ac:spMk id="5" creationId="{51B752FC-14CD-4995-BDB8-F564F9CD2B87}"/>
          </ac:spMkLst>
        </pc:spChg>
        <pc:spChg chg="mod">
          <ac:chgData name="" userId="217531e03f56c798" providerId="LiveId" clId="{87E1804E-97A9-44B5-A616-03A02A9C1C8E}" dt="2021-07-01T17:57:03.038" v="1134" actId="20577"/>
          <ac:spMkLst>
            <pc:docMk/>
            <pc:sldMk cId="1433299159" sldId="259"/>
            <ac:spMk id="9" creationId="{9BBB4615-E55C-4575-8578-1FCF82D7053C}"/>
          </ac:spMkLst>
        </pc:spChg>
        <pc:picChg chg="add mod">
          <ac:chgData name="" userId="217531e03f56c798" providerId="LiveId" clId="{87E1804E-97A9-44B5-A616-03A02A9C1C8E}" dt="2021-07-04T16:53:19.196" v="1464" actId="1076"/>
          <ac:picMkLst>
            <pc:docMk/>
            <pc:sldMk cId="1433299159" sldId="259"/>
            <ac:picMk id="10" creationId="{3C16B15A-FA2C-420D-B34A-DB535668234A}"/>
          </ac:picMkLst>
        </pc:picChg>
        <pc:picChg chg="add mod">
          <ac:chgData name="" userId="217531e03f56c798" providerId="LiveId" clId="{87E1804E-97A9-44B5-A616-03A02A9C1C8E}" dt="2021-07-04T16:53:22.834" v="1465" actId="14100"/>
          <ac:picMkLst>
            <pc:docMk/>
            <pc:sldMk cId="1433299159" sldId="259"/>
            <ac:picMk id="11" creationId="{A4A68665-AD34-434A-A742-46A0FC4D46BF}"/>
          </ac:picMkLst>
        </pc:picChg>
        <pc:picChg chg="add del mod ord">
          <ac:chgData name="" userId="217531e03f56c798" providerId="LiveId" clId="{87E1804E-97A9-44B5-A616-03A02A9C1C8E}" dt="2021-07-04T16:52:35.329" v="1461" actId="1076"/>
          <ac:picMkLst>
            <pc:docMk/>
            <pc:sldMk cId="1433299159" sldId="259"/>
            <ac:picMk id="3074" creationId="{581B483A-512D-4E46-84DD-0C56B4BA1CED}"/>
          </ac:picMkLst>
        </pc:picChg>
        <pc:picChg chg="del">
          <ac:chgData name="" userId="217531e03f56c798" providerId="LiveId" clId="{87E1804E-97A9-44B5-A616-03A02A9C1C8E}" dt="2021-07-01T17:52:31.422" v="817" actId="478"/>
          <ac:picMkLst>
            <pc:docMk/>
            <pc:sldMk cId="1433299159" sldId="259"/>
            <ac:picMk id="3076" creationId="{91FF4540-4FE6-4460-9B3E-82EC13B0EA25}"/>
          </ac:picMkLst>
        </pc:picChg>
        <pc:picChg chg="add del">
          <ac:chgData name="" userId="217531e03f56c798" providerId="LiveId" clId="{87E1804E-97A9-44B5-A616-03A02A9C1C8E}" dt="2021-07-01T17:52:33.190" v="818" actId="478"/>
          <ac:picMkLst>
            <pc:docMk/>
            <pc:sldMk cId="1433299159" sldId="259"/>
            <ac:picMk id="3078" creationId="{0C3B21E1-EE0E-4472-ABAC-E8CA4E1CF258}"/>
          </ac:picMkLst>
        </pc:picChg>
        <pc:picChg chg="add mod">
          <ac:chgData name="" userId="217531e03f56c798" providerId="LiveId" clId="{87E1804E-97A9-44B5-A616-03A02A9C1C8E}" dt="2021-07-04T16:52:31.046" v="1460" actId="1076"/>
          <ac:picMkLst>
            <pc:docMk/>
            <pc:sldMk cId="1433299159" sldId="259"/>
            <ac:picMk id="4098" creationId="{1E9EAAE1-7B23-458A-B5C1-4A642E3C3FC1}"/>
          </ac:picMkLst>
        </pc:picChg>
        <pc:picChg chg="add mod ord">
          <ac:chgData name="" userId="217531e03f56c798" providerId="LiveId" clId="{87E1804E-97A9-44B5-A616-03A02A9C1C8E}" dt="2021-07-04T16:52:28.599" v="1459" actId="1076"/>
          <ac:picMkLst>
            <pc:docMk/>
            <pc:sldMk cId="1433299159" sldId="259"/>
            <ac:picMk id="4100" creationId="{F95D1C86-BC34-44B8-B522-A8884E4988E9}"/>
          </ac:picMkLst>
        </pc:picChg>
        <pc:picChg chg="add del mod modCrop">
          <ac:chgData name="" userId="217531e03f56c798" providerId="LiveId" clId="{87E1804E-97A9-44B5-A616-03A02A9C1C8E}" dt="2021-07-04T16:52:15.399" v="1453" actId="478"/>
          <ac:picMkLst>
            <pc:docMk/>
            <pc:sldMk cId="1433299159" sldId="259"/>
            <ac:picMk id="4102" creationId="{BF7E7958-26D8-4611-A855-DDA28E3E99C7}"/>
          </ac:picMkLst>
        </pc:picChg>
      </pc:sldChg>
      <pc:sldChg chg="addSp delSp modSp add">
        <pc:chgData name="" userId="217531e03f56c798" providerId="LiveId" clId="{87E1804E-97A9-44B5-A616-03A02A9C1C8E}" dt="2021-07-04T16:50:19.006" v="1452" actId="20577"/>
        <pc:sldMkLst>
          <pc:docMk/>
          <pc:sldMk cId="221464214" sldId="260"/>
        </pc:sldMkLst>
        <pc:spChg chg="mod">
          <ac:chgData name="" userId="217531e03f56c798" providerId="LiveId" clId="{87E1804E-97A9-44B5-A616-03A02A9C1C8E}" dt="2021-07-04T16:50:19.006" v="1452" actId="20577"/>
          <ac:spMkLst>
            <pc:docMk/>
            <pc:sldMk cId="221464214" sldId="260"/>
            <ac:spMk id="3" creationId="{BE50BE37-DB90-4369-9338-5CB61D3E896F}"/>
          </ac:spMkLst>
        </pc:spChg>
        <pc:spChg chg="mod">
          <ac:chgData name="" userId="217531e03f56c798" providerId="LiveId" clId="{87E1804E-97A9-44B5-A616-03A02A9C1C8E}" dt="2021-07-03T06:04:39.468" v="1305" actId="1076"/>
          <ac:spMkLst>
            <pc:docMk/>
            <pc:sldMk cId="221464214" sldId="260"/>
            <ac:spMk id="5" creationId="{51B752FC-14CD-4995-BDB8-F564F9CD2B87}"/>
          </ac:spMkLst>
        </pc:spChg>
        <pc:graphicFrameChg chg="add del">
          <ac:chgData name="" userId="217531e03f56c798" providerId="LiveId" clId="{87E1804E-97A9-44B5-A616-03A02A9C1C8E}" dt="2021-07-03T06:01:36.468" v="1268"/>
          <ac:graphicFrameMkLst>
            <pc:docMk/>
            <pc:sldMk cId="221464214" sldId="260"/>
            <ac:graphicFrameMk id="2" creationId="{3B8603A8-1C1D-44E4-B17F-7E4162D53AC4}"/>
          </ac:graphicFrameMkLst>
        </pc:graphicFrameChg>
        <pc:picChg chg="add del mod">
          <ac:chgData name="" userId="217531e03f56c798" providerId="LiveId" clId="{87E1804E-97A9-44B5-A616-03A02A9C1C8E}" dt="2021-07-03T06:21:34.394" v="1332" actId="478"/>
          <ac:picMkLst>
            <pc:docMk/>
            <pc:sldMk cId="221464214" sldId="260"/>
            <ac:picMk id="11" creationId="{541D0585-A504-4F1A-A720-5FC1C912726F}"/>
          </ac:picMkLst>
        </pc:picChg>
        <pc:picChg chg="add del mod ord modCrop">
          <ac:chgData name="" userId="217531e03f56c798" providerId="LiveId" clId="{87E1804E-97A9-44B5-A616-03A02A9C1C8E}" dt="2021-07-04T16:49:17.937" v="1423" actId="14100"/>
          <ac:picMkLst>
            <pc:docMk/>
            <pc:sldMk cId="221464214" sldId="260"/>
            <ac:picMk id="12" creationId="{CE712691-57AD-4EBF-91C7-3705DE316270}"/>
          </ac:picMkLst>
        </pc:picChg>
        <pc:picChg chg="add mod ord">
          <ac:chgData name="" userId="217531e03f56c798" providerId="LiveId" clId="{87E1804E-97A9-44B5-A616-03A02A9C1C8E}" dt="2021-07-03T06:35:26.720" v="1401" actId="14100"/>
          <ac:picMkLst>
            <pc:docMk/>
            <pc:sldMk cId="221464214" sldId="260"/>
            <ac:picMk id="13" creationId="{901F0920-04CE-40AA-8671-02910FD3BEBA}"/>
          </ac:picMkLst>
        </pc:picChg>
        <pc:picChg chg="add del mod">
          <ac:chgData name="" userId="217531e03f56c798" providerId="LiveId" clId="{87E1804E-97A9-44B5-A616-03A02A9C1C8E}" dt="2021-07-04T16:45:32.489" v="1413" actId="478"/>
          <ac:picMkLst>
            <pc:docMk/>
            <pc:sldMk cId="221464214" sldId="260"/>
            <ac:picMk id="14" creationId="{3ED864A0-72B4-4040-B44D-8C4C24206280}"/>
          </ac:picMkLst>
        </pc:picChg>
        <pc:picChg chg="add mod">
          <ac:chgData name="" userId="217531e03f56c798" providerId="LiveId" clId="{87E1804E-97A9-44B5-A616-03A02A9C1C8E}" dt="2021-07-04T16:49:43.898" v="1430" actId="1076"/>
          <ac:picMkLst>
            <pc:docMk/>
            <pc:sldMk cId="221464214" sldId="260"/>
            <ac:picMk id="15" creationId="{64BA3DEE-DE4B-4942-B073-D1B02C795519}"/>
          </ac:picMkLst>
        </pc:picChg>
        <pc:picChg chg="add mod">
          <ac:chgData name="" userId="217531e03f56c798" providerId="LiveId" clId="{87E1804E-97A9-44B5-A616-03A02A9C1C8E}" dt="2021-07-04T16:49:37.323" v="1428" actId="1076"/>
          <ac:picMkLst>
            <pc:docMk/>
            <pc:sldMk cId="221464214" sldId="260"/>
            <ac:picMk id="16" creationId="{7B9A7550-322D-4790-965F-5F6B106423C9}"/>
          </ac:picMkLst>
        </pc:picChg>
        <pc:picChg chg="add mod">
          <ac:chgData name="" userId="217531e03f56c798" providerId="LiveId" clId="{87E1804E-97A9-44B5-A616-03A02A9C1C8E}" dt="2021-07-04T16:47:18.359" v="1418" actId="14100"/>
          <ac:picMkLst>
            <pc:docMk/>
            <pc:sldMk cId="221464214" sldId="260"/>
            <ac:picMk id="17" creationId="{9483711A-A8D9-40DF-9F92-9F0C2D38C6C1}"/>
          </ac:picMkLst>
        </pc:picChg>
        <pc:picChg chg="add mod">
          <ac:chgData name="" userId="217531e03f56c798" providerId="LiveId" clId="{87E1804E-97A9-44B5-A616-03A02A9C1C8E}" dt="2021-07-04T16:49:24.751" v="1425" actId="14100"/>
          <ac:picMkLst>
            <pc:docMk/>
            <pc:sldMk cId="221464214" sldId="260"/>
            <ac:picMk id="18" creationId="{FB0E0295-91C9-4F77-B11D-439D682503CE}"/>
          </ac:picMkLst>
        </pc:picChg>
        <pc:picChg chg="del">
          <ac:chgData name="" userId="217531e03f56c798" providerId="LiveId" clId="{87E1804E-97A9-44B5-A616-03A02A9C1C8E}" dt="2021-07-03T06:00:06.977" v="1259" actId="478"/>
          <ac:picMkLst>
            <pc:docMk/>
            <pc:sldMk cId="221464214" sldId="260"/>
            <ac:picMk id="3074" creationId="{581B483A-512D-4E46-84DD-0C56B4BA1CED}"/>
          </ac:picMkLst>
        </pc:picChg>
        <pc:picChg chg="del">
          <ac:chgData name="" userId="217531e03f56c798" providerId="LiveId" clId="{87E1804E-97A9-44B5-A616-03A02A9C1C8E}" dt="2021-07-03T06:00:08.823" v="1260" actId="478"/>
          <ac:picMkLst>
            <pc:docMk/>
            <pc:sldMk cId="221464214" sldId="260"/>
            <ac:picMk id="4098" creationId="{1E9EAAE1-7B23-458A-B5C1-4A642E3C3FC1}"/>
          </ac:picMkLst>
        </pc:picChg>
        <pc:picChg chg="del">
          <ac:chgData name="" userId="217531e03f56c798" providerId="LiveId" clId="{87E1804E-97A9-44B5-A616-03A02A9C1C8E}" dt="2021-07-03T06:00:10.902" v="1261" actId="478"/>
          <ac:picMkLst>
            <pc:docMk/>
            <pc:sldMk cId="221464214" sldId="260"/>
            <ac:picMk id="4100" creationId="{F95D1C86-BC34-44B8-B522-A8884E4988E9}"/>
          </ac:picMkLst>
        </pc:picChg>
        <pc:picChg chg="del mod">
          <ac:chgData name="" userId="217531e03f56c798" providerId="LiveId" clId="{87E1804E-97A9-44B5-A616-03A02A9C1C8E}" dt="2021-07-03T06:00:05.257" v="1258" actId="478"/>
          <ac:picMkLst>
            <pc:docMk/>
            <pc:sldMk cId="221464214" sldId="260"/>
            <ac:picMk id="4102" creationId="{BF7E7958-26D8-4611-A855-DDA28E3E99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3AB1BD-B75A-48B3-831C-5CFF4026F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5F55773-04B4-4DA0-93A8-459F00E05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7C4F33-2B58-4AC1-B86A-57F3D432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08DE44-687A-486D-9497-6203E1E1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7F4EC2-F71E-4DAA-9F01-F496E61E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2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7B12B0-91F0-414C-9C3B-56DA4C2C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D2CD4EF-20E2-48B9-97DE-19817148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3E68E3-5482-4925-8ACD-25980AC48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5B23C2-840D-45DC-84D9-8E9C32FC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53726E-46B2-4B8E-8B21-0B32EFD5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2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17E78E7-C797-4661-8FCA-4B47A6A1F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3FA989-080C-4C44-B9A0-3C0B331FC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E2509B-F9D1-4144-BBF4-472F3E93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5CF2E3-D67C-4676-B8BA-75A0BC4B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90F04F-9FFD-486D-880F-9383E15C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4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D03713-680A-452E-8331-078D0658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0234D2-9750-4ED3-B468-268FCDDC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91E3EB-176F-41A4-A2B1-E6FE045B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5BCA36-37D2-4A01-BC12-46B82FE3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223A17-CC81-4EB6-BE17-B08FDDEF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7D5C84-CFA4-4AA9-84D5-5B838A067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718AC4-2BB2-49C6-902C-7DD9E0C6D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3535F6-CCB8-47C0-B795-1ED6D6B3E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F2CD97-81F2-4286-8A9C-0E14C66B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B60FE6-0867-4641-BDCF-BB3AB5BD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3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04BC5-1D56-4C45-8130-0BCA51AC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CCF7B9-B901-4BF4-9A3C-243AFB982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7654BC7-1259-4402-8F86-4F9AF8E1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6E54F4-525A-47E6-844C-565A6A10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5084F6-8E0B-4260-8DEF-9F9D45624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912BCE-14AF-4148-B0AF-74E9A44CB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0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7258D6-5350-43D5-9A7C-BFE321ED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3BBB85-7C53-42B5-98CE-7153835A6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73A308-B54B-4651-B9CA-CCEEC2D39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01676D1-31E2-4970-91AC-69A83FD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CF24550-2181-4072-93A1-61C4E34DE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FC2E28E-C42F-4C58-95EF-994EB4C7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533597E-9431-414E-BC8C-C3604115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9F2CE9-EC9B-4555-98CC-845237AF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65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40442A-B558-4FBF-8A2F-6E7F09AC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801E3E1-FFEA-437D-9E64-054B01FB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F23062-64C6-4E45-8AAD-7EEAA3BE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8FF0C80-112D-47E3-A98B-701750115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5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16B30F5-0486-4A95-AF4F-816281EA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39DCD5-8A05-418B-9258-4504A02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928AC9-47EE-4070-A77A-EDA7882A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6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1B9170-20F7-49BF-935B-A927DBB1B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4964FF-31C1-49C4-9463-A84E416C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0E46ABE-1F68-4B13-B609-FCF570527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2AC89D-0106-4156-9DDE-50DB1179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BF6C98-8575-4C0D-A10B-E13F767EC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B329DF-17D4-4411-9200-2E100258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4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48B30-2932-450E-9627-87C6086D6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61059F-15CE-49C6-805F-CEE8DD4A9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952308-70D9-497F-9530-5E1C35628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499E64-857E-4228-A9A7-7D27BA13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1F3242-316A-45DF-86AB-F094C096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74F917-689D-48D9-917A-127F4D59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73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4A3299-A74F-4033-BC46-29DFBFE7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1A589F-C3CC-4692-A03F-D0E1CD05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0CEB0AD-8063-4764-8814-45E3B9FE0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FF698-1BDF-4D9E-A55B-4BCB4FE83642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A68FD4-F6A0-47B9-A422-BA45D6AC4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408A41-3C9D-4CD0-8433-5C3171A06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A33C-7F8F-4B51-8288-D983CE8C2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8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98927" y="2634034"/>
            <a:ext cx="5580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ДЕНЬ ТЕМНОТЫ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0075" y="5943296"/>
            <a:ext cx="7401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Социальная кампания малой группы учащихся Оренбургской области</a:t>
            </a:r>
          </a:p>
          <a:p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урса «Повышение эффективности социальной рекламы в РФ 2021»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87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ownloads\2021-09-26_17-48-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33" y="1792475"/>
            <a:ext cx="4611898" cy="39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0067" y="919625"/>
            <a:ext cx="858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День темноты осветили федеральные СМИ   </a:t>
            </a:r>
            <a:endParaRPr lang="ru-RU" sz="2800" dirty="0"/>
          </a:p>
        </p:txBody>
      </p:sp>
      <p:pic>
        <p:nvPicPr>
          <p:cNvPr id="4" name="Picture 2" descr="C:\Users\Home\Downloads\2021-09-26_17-49-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55" y="1792475"/>
            <a:ext cx="6052260" cy="39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970" y="1837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Home\Downloads\2021-09-26_23-16-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6" y="1650070"/>
            <a:ext cx="4289635" cy="462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ownloads\2021-09-26_23-17-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85" y="1650070"/>
            <a:ext cx="3825006" cy="48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03584" y="907597"/>
            <a:ext cx="858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 региональные ресурсы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112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025" y="887051"/>
            <a:ext cx="7297947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КАКОЙ ЭФФЕКТ?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69938" y="1937772"/>
            <a:ext cx="925214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ЛОКАЛЬНЫЙ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Уже в сентябре 2021 танцевальную пару Арины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 Марата вновь пригласили на конкурс,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Создали для них отдельную номинацию и наградили дипломом. 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МАСШТАБНЫЙ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Создана модель инклюзивного урока.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Каждый участник акции проникся жизнью в темноте  слепых людей.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05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025" y="887051"/>
            <a:ext cx="7297947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Создатели Дня темноты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70659" y="1937772"/>
            <a:ext cx="104506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Автор - АНО «Эпоха Водолея» (Оренбург).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создании акции приняли участие Арина </a:t>
            </a:r>
            <a:r>
              <a:rPr lang="ru-RU" sz="2400" dirty="0" err="1" smtClean="0">
                <a:solidFill>
                  <a:schemeClr val="bg1"/>
                </a:solidFill>
              </a:rPr>
              <a:t>Деньмухамедова</a:t>
            </a:r>
            <a:r>
              <a:rPr lang="ru-RU" sz="2400" dirty="0" smtClean="0">
                <a:solidFill>
                  <a:schemeClr val="bg1"/>
                </a:solidFill>
              </a:rPr>
              <a:t> и ее мама Ирина,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легкоатлет Юрист Артем Прохоров, АНО </a:t>
            </a:r>
            <a:r>
              <a:rPr lang="ru-RU" sz="2400" dirty="0">
                <a:solidFill>
                  <a:schemeClr val="bg1"/>
                </a:solidFill>
              </a:rPr>
              <a:t>«Центр </a:t>
            </a:r>
            <a:r>
              <a:rPr lang="ru-RU" sz="2400" dirty="0" err="1">
                <a:solidFill>
                  <a:schemeClr val="bg1"/>
                </a:solidFill>
              </a:rPr>
              <a:t>медиаграмотности</a:t>
            </a:r>
            <a:r>
              <a:rPr lang="ru-RU" sz="2400" dirty="0">
                <a:solidFill>
                  <a:schemeClr val="bg1"/>
                </a:solidFill>
              </a:rPr>
              <a:t>»,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АНО </a:t>
            </a:r>
            <a:r>
              <a:rPr lang="ru-RU" sz="2400" dirty="0">
                <a:solidFill>
                  <a:schemeClr val="bg1"/>
                </a:solidFill>
              </a:rPr>
              <a:t>«Радость движения56», АНО «Дракон летит»,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танцевально-спортивный </a:t>
            </a:r>
            <a:r>
              <a:rPr lang="ru-RU" sz="2400" dirty="0">
                <a:solidFill>
                  <a:schemeClr val="bg1"/>
                </a:solidFill>
              </a:rPr>
              <a:t>клуб «Радуга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Благодарим за экспертные консультации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Михаила </a:t>
            </a:r>
            <a:r>
              <a:rPr lang="ru-RU" sz="2400" dirty="0" err="1">
                <a:solidFill>
                  <a:schemeClr val="bg1"/>
                </a:solidFill>
              </a:rPr>
              <a:t>Перловского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Anybodyhome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8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970" y="1837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admin\Desktop\3.jpg"/>
          <p:cNvPicPr>
            <a:picLocks noChangeAspect="1" noChangeArrowheads="1"/>
          </p:cNvPicPr>
          <p:nvPr/>
        </p:nvPicPr>
        <p:blipFill>
          <a:blip r:embed="rId2"/>
          <a:srcRect l="44014" t="20313" b="57812"/>
          <a:stretch>
            <a:fillRect/>
          </a:stretch>
        </p:blipFill>
        <p:spPr bwMode="auto">
          <a:xfrm>
            <a:off x="7030528" y="492512"/>
            <a:ext cx="4050986" cy="7143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22235" y="691717"/>
            <a:ext cx="2329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ВЫБРАЛИ ТЕМУ? </a:t>
            </a:r>
            <a:endParaRPr lang="ru-RU" dirty="0"/>
          </a:p>
        </p:txBody>
      </p:sp>
      <p:pic>
        <p:nvPicPr>
          <p:cNvPr id="2051" name="Picture 3" descr="C:\Users\Home\Desktop\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43"/>
          <a:stretch/>
        </p:blipFill>
        <p:spPr bwMode="auto">
          <a:xfrm>
            <a:off x="10429335" y="700657"/>
            <a:ext cx="431321" cy="3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235757049132212.png"/>
          <p:cNvPicPr>
            <a:picLocks noChangeAspect="1" noChangeArrowheads="1"/>
          </p:cNvPicPr>
          <p:nvPr/>
        </p:nvPicPr>
        <p:blipFill>
          <a:blip r:embed="rId4"/>
          <a:srcRect r="25630" b="42708"/>
          <a:stretch>
            <a:fillRect/>
          </a:stretch>
        </p:blipFill>
        <p:spPr bwMode="auto">
          <a:xfrm>
            <a:off x="1894523" y="1630754"/>
            <a:ext cx="7957260" cy="2735380"/>
          </a:xfrm>
          <a:prstGeom prst="rect">
            <a:avLst/>
          </a:prstGeom>
          <a:noFill/>
        </p:spPr>
      </p:pic>
      <p:pic>
        <p:nvPicPr>
          <p:cNvPr id="2054" name="Picture 6" descr="C:\Users\Home\Desktop\Безымянн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2" y="3942272"/>
            <a:ext cx="8096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84467" y="1837425"/>
            <a:ext cx="72466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Предыстория социальной кампании: </a:t>
            </a:r>
          </a:p>
          <a:p>
            <a:r>
              <a:rPr lang="ru-RU" sz="2000" dirty="0"/>
              <a:t>Арина и Марат </a:t>
            </a:r>
            <a:r>
              <a:rPr lang="ru-RU" sz="2000" dirty="0" smtClean="0"/>
              <a:t>танцевальная </a:t>
            </a:r>
            <a:r>
              <a:rPr lang="ru-RU" sz="2000" dirty="0"/>
              <a:t>пара тотально слепых </a:t>
            </a:r>
            <a:r>
              <a:rPr lang="ru-RU" sz="2000" dirty="0" smtClean="0"/>
              <a:t>детей</a:t>
            </a:r>
          </a:p>
          <a:p>
            <a:r>
              <a:rPr lang="ru-RU" sz="2000" dirty="0" smtClean="0"/>
              <a:t>из Оренбурга. Их </a:t>
            </a:r>
            <a:r>
              <a:rPr lang="ru-RU" sz="2000" dirty="0"/>
              <a:t>номер </a:t>
            </a:r>
            <a:r>
              <a:rPr lang="ru-RU" sz="2000" dirty="0" smtClean="0"/>
              <a:t>ча-ча-ча </a:t>
            </a:r>
            <a:r>
              <a:rPr lang="ru-RU" sz="2000" dirty="0"/>
              <a:t>не пустили </a:t>
            </a:r>
            <a:endParaRPr lang="ru-RU" sz="2000" dirty="0" smtClean="0"/>
          </a:p>
          <a:p>
            <a:r>
              <a:rPr lang="ru-RU" sz="2000" dirty="0" smtClean="0"/>
              <a:t>на </a:t>
            </a:r>
            <a:r>
              <a:rPr lang="ru-RU" sz="2000" dirty="0"/>
              <a:t>городской конкурс </a:t>
            </a:r>
            <a:r>
              <a:rPr lang="ru-RU" sz="2000" dirty="0" smtClean="0"/>
              <a:t>– посчитали неинтересным, </a:t>
            </a:r>
          </a:p>
          <a:p>
            <a:r>
              <a:rPr lang="ru-RU" sz="2000" dirty="0" smtClean="0"/>
              <a:t>увидели ошибки в танцевальных па. </a:t>
            </a:r>
          </a:p>
          <a:p>
            <a:r>
              <a:rPr lang="ru-RU" sz="2000" dirty="0" smtClean="0"/>
              <a:t>СМИ сделали из этого факта жареную новость, </a:t>
            </a:r>
          </a:p>
          <a:p>
            <a:r>
              <a:rPr lang="ru-RU" sz="2000" dirty="0" smtClean="0"/>
              <a:t>не показав аудитории реальное достижение слепоглухих детей. </a:t>
            </a:r>
          </a:p>
        </p:txBody>
      </p:sp>
    </p:spTree>
    <p:extLst>
      <p:ext uri="{BB962C8B-B14F-4D97-AF65-F5344CB8AC3E}">
        <p14:creationId xmlns:p14="http://schemas.microsoft.com/office/powerpoint/2010/main" val="346711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114" y="1598552"/>
            <a:ext cx="6584641" cy="107419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Введение </a:t>
            </a:r>
            <a:r>
              <a:rPr lang="ru-RU" dirty="0" err="1" smtClean="0">
                <a:solidFill>
                  <a:schemeClr val="bg1"/>
                </a:solidFill>
              </a:rPr>
              <a:t>коронавирусных</a:t>
            </a:r>
            <a:r>
              <a:rPr lang="ru-RU" dirty="0" smtClean="0">
                <a:solidFill>
                  <a:schemeClr val="bg1"/>
                </a:solidFill>
              </a:rPr>
              <a:t> ограничений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сделало нас  всех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людьми </a:t>
            </a:r>
            <a:r>
              <a:rPr lang="ru-RU" dirty="0">
                <a:solidFill>
                  <a:schemeClr val="bg1"/>
                </a:solidFill>
              </a:rPr>
              <a:t>с ограниченными возможностями. </a:t>
            </a:r>
            <a:endParaRPr lang="ru-RU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Принято </a:t>
            </a:r>
            <a:r>
              <a:rPr lang="ru-RU" dirty="0">
                <a:solidFill>
                  <a:schemeClr val="bg1"/>
                </a:solidFill>
              </a:rPr>
              <a:t>говорить об инклюзии как включении </a:t>
            </a:r>
            <a:r>
              <a:rPr lang="ru-RU" dirty="0" smtClean="0">
                <a:solidFill>
                  <a:schemeClr val="bg1"/>
                </a:solidFill>
              </a:rPr>
              <a:t>людей-инвалидов в </a:t>
            </a:r>
            <a:r>
              <a:rPr lang="ru-RU" dirty="0">
                <a:solidFill>
                  <a:schemeClr val="bg1"/>
                </a:solidFill>
              </a:rPr>
              <a:t>жизнь </a:t>
            </a:r>
            <a:r>
              <a:rPr lang="ru-RU" dirty="0" smtClean="0">
                <a:solidFill>
                  <a:schemeClr val="bg1"/>
                </a:solidFill>
              </a:rPr>
              <a:t>обычных людей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Мы </a:t>
            </a:r>
            <a:r>
              <a:rPr lang="ru-RU" b="1" dirty="0">
                <a:solidFill>
                  <a:schemeClr val="bg1"/>
                </a:solidFill>
              </a:rPr>
              <a:t>пробуем инклюзию наоборот.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BB4615-E55C-4575-8578-1FCF82D7053C}"/>
              </a:ext>
            </a:extLst>
          </p:cNvPr>
          <p:cNvSpPr txBox="1"/>
          <p:nvPr/>
        </p:nvSpPr>
        <p:spPr>
          <a:xfrm>
            <a:off x="6786547" y="5129601"/>
            <a:ext cx="5122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pPr algn="r"/>
            <a:endParaRPr lang="ru-RU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#</a:t>
            </a:r>
            <a:r>
              <a:rPr lang="ru-RU" sz="2400" dirty="0" err="1" smtClean="0">
                <a:solidFill>
                  <a:schemeClr val="bg1"/>
                </a:solidFill>
              </a:rPr>
              <a:t>деньтемноты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2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299" y="1272977"/>
            <a:ext cx="7191769" cy="1074199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Целевая дата кампании: </a:t>
            </a:r>
          </a:p>
          <a:p>
            <a:r>
              <a:rPr lang="ru-RU" sz="3600" dirty="0" smtClean="0"/>
              <a:t>25 августа 2021 </a:t>
            </a:r>
          </a:p>
          <a:p>
            <a:r>
              <a:rPr lang="ru-RU" sz="3600" dirty="0" smtClean="0"/>
              <a:t>Старт соревнований </a:t>
            </a:r>
            <a:r>
              <a:rPr lang="ru-RU" sz="3600" dirty="0" err="1" smtClean="0"/>
              <a:t>паралимпийских</a:t>
            </a:r>
            <a:r>
              <a:rPr lang="ru-RU" sz="3600" dirty="0" smtClean="0"/>
              <a:t> игр в Токио 2021</a:t>
            </a:r>
            <a:endParaRPr lang="en-US" sz="3600" dirty="0" smtClean="0"/>
          </a:p>
          <a:p>
            <a:endParaRPr lang="en-US" sz="3600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28272" y="2031507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BB4615-E55C-4575-8578-1FCF82D7053C}"/>
              </a:ext>
            </a:extLst>
          </p:cNvPr>
          <p:cNvSpPr txBox="1"/>
          <p:nvPr/>
        </p:nvSpPr>
        <p:spPr>
          <a:xfrm>
            <a:off x="6786547" y="5129601"/>
            <a:ext cx="5122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pPr algn="r"/>
            <a:endParaRPr lang="ru-RU" sz="2400" dirty="0"/>
          </a:p>
          <a:p>
            <a:pPr algn="r"/>
            <a:r>
              <a:rPr lang="en-US" sz="2400" dirty="0" smtClean="0"/>
              <a:t>#</a:t>
            </a:r>
            <a:r>
              <a:rPr lang="ru-RU" sz="2400" dirty="0" err="1" smtClean="0"/>
              <a:t>деньтемноты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630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000" y="1436878"/>
            <a:ext cx="8364962" cy="107419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ИНСАЙТЫ КАМПАНИИ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ОТВЕЧАЮТ НА ВОПРОС: </a:t>
            </a:r>
          </a:p>
          <a:p>
            <a:endParaRPr lang="ru-RU" sz="4000" dirty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Чему мы можем научиться у незрячих?</a:t>
            </a: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 </a:t>
            </a:r>
            <a:endParaRPr lang="ru-RU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BB4615-E55C-4575-8578-1FCF82D7053C}"/>
              </a:ext>
            </a:extLst>
          </p:cNvPr>
          <p:cNvSpPr txBox="1"/>
          <p:nvPr/>
        </p:nvSpPr>
        <p:spPr>
          <a:xfrm>
            <a:off x="6786547" y="5129601"/>
            <a:ext cx="5122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 </a:t>
            </a:r>
          </a:p>
          <a:p>
            <a:pPr algn="r"/>
            <a:endParaRPr lang="ru-RU" sz="2400" dirty="0"/>
          </a:p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#</a:t>
            </a:r>
            <a:r>
              <a:rPr lang="ru-RU" sz="2400" dirty="0" err="1" smtClean="0">
                <a:solidFill>
                  <a:schemeClr val="bg1"/>
                </a:solidFill>
              </a:rPr>
              <a:t>деньтемноты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5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821" y="1153750"/>
            <a:ext cx="8652295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700" dirty="0" smtClean="0"/>
              <a:t>Серия видеороликов</a:t>
            </a:r>
            <a:endParaRPr lang="ru-RU" dirty="0"/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46521" y="581831"/>
            <a:ext cx="41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СОЦИАЛЬНОЙ КАМПАНИИ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32649" y="5400137"/>
            <a:ext cx="78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Легкоатлет бежит дистанцию вслепую и рассказывает о своих ощущениях  </a:t>
            </a:r>
            <a:endParaRPr lang="ru-RU" dirty="0"/>
          </a:p>
        </p:txBody>
      </p:sp>
      <p:pic>
        <p:nvPicPr>
          <p:cNvPr id="1026" name="Picture 2" descr="C:\Users\Home\Desktop\Легкоат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49" y="1834253"/>
            <a:ext cx="7525064" cy="356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5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46521" y="581831"/>
            <a:ext cx="41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СОЦИАЛЬНОЙ КАМПАНИИ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13803" y="6064370"/>
            <a:ext cx="785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Танцоры танцуют вслепую и рассказывают о своих ощущениях  </a:t>
            </a:r>
            <a:endParaRPr lang="ru-RU" dirty="0"/>
          </a:p>
        </p:txBody>
      </p:sp>
      <p:pic>
        <p:nvPicPr>
          <p:cNvPr id="3074" name="Picture 2" descr="C:\Users\Home\Desktop\Танц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2" y="1657007"/>
            <a:ext cx="9198963" cy="40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46521" y="581831"/>
            <a:ext cx="412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ЭЛЕМЕНТЫ СОЦИАЛЬНОЙ КАМПАНИИ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75780" y="5745247"/>
            <a:ext cx="858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Художники рисуют картины вслепую и рассказывают о своих ощущениях  </a:t>
            </a:r>
            <a:endParaRPr lang="ru-RU" dirty="0"/>
          </a:p>
        </p:txBody>
      </p:sp>
      <p:pic>
        <p:nvPicPr>
          <p:cNvPr id="2050" name="Picture 2" descr="C:\Users\Home\Desktop\198793990_242592567203896_805207037249230037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6" b="19570"/>
          <a:stretch/>
        </p:blipFill>
        <p:spPr bwMode="auto">
          <a:xfrm>
            <a:off x="3974621" y="1130870"/>
            <a:ext cx="4263605" cy="42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8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E50BE37-DB90-4369-9338-5CB61D3E8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025" y="887051"/>
            <a:ext cx="7297947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dirty="0" smtClean="0">
                <a:solidFill>
                  <a:schemeClr val="bg1"/>
                </a:solidFill>
              </a:rPr>
              <a:t>Все ролики собрали на ресурсе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bg1"/>
                </a:solidFill>
              </a:rPr>
              <a:t>darkday2021.tilda.ws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6" name="AutoShape 4" descr="https://mpr.orb.ru/local/templates/g1/images/default-logo.svg">
            <a:extLst>
              <a:ext uri="{FF2B5EF4-FFF2-40B4-BE49-F238E27FC236}">
                <a16:creationId xmlns:a16="http://schemas.microsoft.com/office/drawing/2014/main" xmlns="" id="{16D7629A-6BDF-490A-9374-BE3DF9389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90186" cy="24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Home\Downloads\2021-12-05_18-25-1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6" t="36437" r="30071" b="51417"/>
          <a:stretch/>
        </p:blipFill>
        <p:spPr bwMode="auto">
          <a:xfrm>
            <a:off x="3778370" y="2251494"/>
            <a:ext cx="4330460" cy="38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09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282</Words>
  <Application>Microsoft Office PowerPoint</Application>
  <PresentationFormat>Произвольный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 задаче №2 «Раскрыть реальные причины умирания реки Урал (изменение климата? загрязнение от промышленных предприятий? действие водозаборов и водохранилищ?):</dc:title>
  <dc:creator>Maria Slobodina</dc:creator>
  <cp:lastModifiedBy>Home</cp:lastModifiedBy>
  <cp:revision>40</cp:revision>
  <dcterms:created xsi:type="dcterms:W3CDTF">2021-07-01T09:33:03Z</dcterms:created>
  <dcterms:modified xsi:type="dcterms:W3CDTF">2022-01-16T08:27:44Z</dcterms:modified>
</cp:coreProperties>
</file>