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7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6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0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4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9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673" y="84221"/>
            <a:ext cx="5366084" cy="6858000"/>
          </a:xfrm>
        </p:spPr>
      </p:pic>
    </p:spTree>
    <p:extLst>
      <p:ext uri="{BB962C8B-B14F-4D97-AF65-F5344CB8AC3E}">
        <p14:creationId xmlns:p14="http://schemas.microsoft.com/office/powerpoint/2010/main" val="424043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Obereg</dc:creator>
  <cp:lastModifiedBy>Obereg</cp:lastModifiedBy>
  <cp:revision>3</cp:revision>
  <dcterms:created xsi:type="dcterms:W3CDTF">2018-02-28T04:35:53Z</dcterms:created>
  <dcterms:modified xsi:type="dcterms:W3CDTF">2018-02-28T07:30:44Z</dcterms:modified>
</cp:coreProperties>
</file>