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01" y="3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43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6373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8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92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668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128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2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508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345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29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84B3A-5B47-44A7-8083-F4D07467D5BC}" type="datetimeFigureOut">
              <a:rPr lang="ru-RU" smtClean="0"/>
              <a:t>28.02.2018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CBD0F-6092-418C-8581-0561E8B7CC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647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832" y="0"/>
            <a:ext cx="5516543" cy="6978315"/>
          </a:xfrm>
        </p:spPr>
      </p:pic>
    </p:spTree>
    <p:extLst>
      <p:ext uri="{BB962C8B-B14F-4D97-AF65-F5344CB8AC3E}">
        <p14:creationId xmlns:p14="http://schemas.microsoft.com/office/powerpoint/2010/main" val="42404378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Obereg</dc:creator>
  <cp:lastModifiedBy>Obereg</cp:lastModifiedBy>
  <cp:revision>3</cp:revision>
  <dcterms:created xsi:type="dcterms:W3CDTF">2018-02-28T04:35:53Z</dcterms:created>
  <dcterms:modified xsi:type="dcterms:W3CDTF">2018-02-28T07:31:31Z</dcterms:modified>
</cp:coreProperties>
</file>